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pt-BR"/>
    </a:defPPr>
    <a:lvl1pPr marL="0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36230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72459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508689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44918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81148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1017377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53607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89836" algn="l" defTabSz="3672459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29" userDrawn="1">
          <p15:clr>
            <a:srgbClr val="A4A3A4"/>
          </p15:clr>
        </p15:guide>
        <p15:guide id="2" pos="10206">
          <p15:clr>
            <a:srgbClr val="A4A3A4"/>
          </p15:clr>
        </p15:guide>
        <p15:guide id="3" orient="horz" pos="11340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1200" y="-2424"/>
      </p:cViewPr>
      <p:guideLst>
        <p:guide orient="horz" pos="12429"/>
        <p:guide pos="10206"/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átima Xavier" userId="29b3fec5e5f665f4" providerId="LiveId" clId="{E9575677-0652-4A71-8349-D0694DF999BF}"/>
    <pc:docChg chg="modSld">
      <pc:chgData name="Fátima Xavier" userId="29b3fec5e5f665f4" providerId="LiveId" clId="{E9575677-0652-4A71-8349-D0694DF999BF}" dt="2024-04-22T14:24:11.095" v="53" actId="20577"/>
      <pc:docMkLst>
        <pc:docMk/>
      </pc:docMkLst>
      <pc:sldChg chg="modSp mod">
        <pc:chgData name="Fátima Xavier" userId="29b3fec5e5f665f4" providerId="LiveId" clId="{E9575677-0652-4A71-8349-D0694DF999BF}" dt="2024-04-22T14:24:11.095" v="53" actId="20577"/>
        <pc:sldMkLst>
          <pc:docMk/>
          <pc:sldMk cId="631249733" sldId="256"/>
        </pc:sldMkLst>
        <pc:spChg chg="mod">
          <ac:chgData name="Fátima Xavier" userId="29b3fec5e5f665f4" providerId="LiveId" clId="{E9575677-0652-4A71-8349-D0694DF999BF}" dt="2024-04-22T14:23:49.204" v="38" actId="20577"/>
          <ac:spMkLst>
            <pc:docMk/>
            <pc:sldMk cId="631249733" sldId="256"/>
            <ac:spMk id="19" creationId="{00000000-0000-0000-0000-000000000000}"/>
          </ac:spMkLst>
        </pc:spChg>
        <pc:spChg chg="mod">
          <ac:chgData name="Fátima Xavier" userId="29b3fec5e5f665f4" providerId="LiveId" clId="{E9575677-0652-4A71-8349-D0694DF999BF}" dt="2024-04-22T14:23:34.219" v="12" actId="20577"/>
          <ac:spMkLst>
            <pc:docMk/>
            <pc:sldMk cId="631249733" sldId="256"/>
            <ac:spMk id="41" creationId="{B8E1801A-CF17-4A06-8694-353507F9D2A2}"/>
          </ac:spMkLst>
        </pc:spChg>
        <pc:spChg chg="mod">
          <ac:chgData name="Fátima Xavier" userId="29b3fec5e5f665f4" providerId="LiveId" clId="{E9575677-0652-4A71-8349-D0694DF999BF}" dt="2024-04-22T14:24:11.095" v="53" actId="20577"/>
          <ac:spMkLst>
            <pc:docMk/>
            <pc:sldMk cId="631249733" sldId="256"/>
            <ac:spMk id="42" creationId="{7D3CA8A4-EE93-4E58-9F81-9C0BB7EBBB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7" y="11184734"/>
            <a:ext cx="21422678" cy="771763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08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4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81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1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53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4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93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753721" y="9084471"/>
            <a:ext cx="20092511" cy="193540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67437" y="9084471"/>
            <a:ext cx="59866232" cy="19354085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88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6" y="23136228"/>
            <a:ext cx="21422678" cy="7150895"/>
          </a:xfrm>
        </p:spPr>
        <p:txBody>
          <a:bodyPr anchor="t"/>
          <a:lstStyle>
            <a:lvl1pPr algn="l">
              <a:defRPr sz="161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0876" y="15260245"/>
            <a:ext cx="21422678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3623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7245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08689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4491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8114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101737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5360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898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1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67436" y="52923284"/>
            <a:ext cx="39979371" cy="149702045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866859" y="52923284"/>
            <a:ext cx="39979373" cy="149702045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59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8059344"/>
            <a:ext cx="11135768" cy="3358751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6230" indent="0">
              <a:buNone/>
              <a:defRPr sz="8100" b="1"/>
            </a:lvl2pPr>
            <a:lvl3pPr marL="3672459" indent="0">
              <a:buNone/>
              <a:defRPr sz="7200" b="1"/>
            </a:lvl3pPr>
            <a:lvl4pPr marL="5508689" indent="0">
              <a:buNone/>
              <a:defRPr sz="6500" b="1"/>
            </a:lvl4pPr>
            <a:lvl5pPr marL="7344918" indent="0">
              <a:buNone/>
              <a:defRPr sz="6500" b="1"/>
            </a:lvl5pPr>
            <a:lvl6pPr marL="9181148" indent="0">
              <a:buNone/>
              <a:defRPr sz="6500" b="1"/>
            </a:lvl6pPr>
            <a:lvl7pPr marL="11017377" indent="0">
              <a:buNone/>
              <a:defRPr sz="6500" b="1"/>
            </a:lvl7pPr>
            <a:lvl8pPr marL="12853607" indent="0">
              <a:buNone/>
              <a:defRPr sz="6500" b="1"/>
            </a:lvl8pPr>
            <a:lvl9pPr marL="14689836" indent="0">
              <a:buNone/>
              <a:defRPr sz="6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600"/>
            </a:lvl1pPr>
            <a:lvl2pPr>
              <a:defRPr sz="81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802852" y="8059344"/>
            <a:ext cx="11140142" cy="3358751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6230" indent="0">
              <a:buNone/>
              <a:defRPr sz="8100" b="1"/>
            </a:lvl2pPr>
            <a:lvl3pPr marL="3672459" indent="0">
              <a:buNone/>
              <a:defRPr sz="7200" b="1"/>
            </a:lvl3pPr>
            <a:lvl4pPr marL="5508689" indent="0">
              <a:buNone/>
              <a:defRPr sz="6500" b="1"/>
            </a:lvl4pPr>
            <a:lvl5pPr marL="7344918" indent="0">
              <a:buNone/>
              <a:defRPr sz="6500" b="1"/>
            </a:lvl5pPr>
            <a:lvl6pPr marL="9181148" indent="0">
              <a:buNone/>
              <a:defRPr sz="6500" b="1"/>
            </a:lvl6pPr>
            <a:lvl7pPr marL="11017377" indent="0">
              <a:buNone/>
              <a:defRPr sz="6500" b="1"/>
            </a:lvl7pPr>
            <a:lvl8pPr marL="12853607" indent="0">
              <a:buNone/>
              <a:defRPr sz="6500" b="1"/>
            </a:lvl8pPr>
            <a:lvl9pPr marL="14689836" indent="0">
              <a:buNone/>
              <a:defRPr sz="6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600"/>
            </a:lvl1pPr>
            <a:lvl2pPr>
              <a:defRPr sz="81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18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23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8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60" y="1433513"/>
            <a:ext cx="8291663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53731" y="1433514"/>
            <a:ext cx="14089261" cy="30728844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0160" y="7534279"/>
            <a:ext cx="8291663" cy="24628081"/>
          </a:xfrm>
        </p:spPr>
        <p:txBody>
          <a:bodyPr/>
          <a:lstStyle>
            <a:lvl1pPr marL="0" indent="0">
              <a:buNone/>
              <a:defRPr sz="5600"/>
            </a:lvl1pPr>
            <a:lvl2pPr marL="1836230" indent="0">
              <a:buNone/>
              <a:defRPr sz="4800"/>
            </a:lvl2pPr>
            <a:lvl3pPr marL="3672459" indent="0">
              <a:buNone/>
              <a:defRPr sz="4000"/>
            </a:lvl3pPr>
            <a:lvl4pPr marL="5508689" indent="0">
              <a:buNone/>
              <a:defRPr sz="3700"/>
            </a:lvl4pPr>
            <a:lvl5pPr marL="7344918" indent="0">
              <a:buNone/>
              <a:defRPr sz="3700"/>
            </a:lvl5pPr>
            <a:lvl6pPr marL="9181148" indent="0">
              <a:buNone/>
              <a:defRPr sz="3700"/>
            </a:lvl6pPr>
            <a:lvl7pPr marL="11017377" indent="0">
              <a:buNone/>
              <a:defRPr sz="3700"/>
            </a:lvl7pPr>
            <a:lvl8pPr marL="12853607" indent="0">
              <a:buNone/>
              <a:defRPr sz="3700"/>
            </a:lvl8pPr>
            <a:lvl9pPr marL="14689836" indent="0">
              <a:buNone/>
              <a:defRPr sz="37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800"/>
            </a:lvl1pPr>
            <a:lvl2pPr marL="1836230" indent="0">
              <a:buNone/>
              <a:defRPr sz="11200"/>
            </a:lvl2pPr>
            <a:lvl3pPr marL="3672459" indent="0">
              <a:buNone/>
              <a:defRPr sz="9600"/>
            </a:lvl3pPr>
            <a:lvl4pPr marL="5508689" indent="0">
              <a:buNone/>
              <a:defRPr sz="8100"/>
            </a:lvl4pPr>
            <a:lvl5pPr marL="7344918" indent="0">
              <a:buNone/>
              <a:defRPr sz="8100"/>
            </a:lvl5pPr>
            <a:lvl6pPr marL="9181148" indent="0">
              <a:buNone/>
              <a:defRPr sz="8100"/>
            </a:lvl6pPr>
            <a:lvl7pPr marL="11017377" indent="0">
              <a:buNone/>
              <a:defRPr sz="8100"/>
            </a:lvl7pPr>
            <a:lvl8pPr marL="12853607" indent="0">
              <a:buNone/>
              <a:defRPr sz="8100"/>
            </a:lvl8pPr>
            <a:lvl9pPr marL="14689836" indent="0">
              <a:buNone/>
              <a:defRPr sz="8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39994" y="28178525"/>
            <a:ext cx="15121890" cy="4225525"/>
          </a:xfrm>
        </p:spPr>
        <p:txBody>
          <a:bodyPr/>
          <a:lstStyle>
            <a:lvl1pPr marL="0" indent="0">
              <a:buNone/>
              <a:defRPr sz="5600"/>
            </a:lvl1pPr>
            <a:lvl2pPr marL="1836230" indent="0">
              <a:buNone/>
              <a:defRPr sz="4800"/>
            </a:lvl2pPr>
            <a:lvl3pPr marL="3672459" indent="0">
              <a:buNone/>
              <a:defRPr sz="4000"/>
            </a:lvl3pPr>
            <a:lvl4pPr marL="5508689" indent="0">
              <a:buNone/>
              <a:defRPr sz="3700"/>
            </a:lvl4pPr>
            <a:lvl5pPr marL="7344918" indent="0">
              <a:buNone/>
              <a:defRPr sz="3700"/>
            </a:lvl5pPr>
            <a:lvl6pPr marL="9181148" indent="0">
              <a:buNone/>
              <a:defRPr sz="3700"/>
            </a:lvl6pPr>
            <a:lvl7pPr marL="11017377" indent="0">
              <a:buNone/>
              <a:defRPr sz="3700"/>
            </a:lvl7pPr>
            <a:lvl8pPr marL="12853607" indent="0">
              <a:buNone/>
              <a:defRPr sz="3700"/>
            </a:lvl8pPr>
            <a:lvl9pPr marL="14689836" indent="0">
              <a:buNone/>
              <a:defRPr sz="37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10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67246" tIns="183623" rIns="367246" bIns="18362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5"/>
          </a:xfrm>
          <a:prstGeom prst="rect">
            <a:avLst/>
          </a:prstGeom>
        </p:spPr>
        <p:txBody>
          <a:bodyPr vert="horz" lIns="367246" tIns="183623" rIns="367246" bIns="18362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60159" y="33370841"/>
            <a:ext cx="5880735" cy="1916906"/>
          </a:xfrm>
          <a:prstGeom prst="rect">
            <a:avLst/>
          </a:prstGeom>
        </p:spPr>
        <p:txBody>
          <a:bodyPr vert="horz" lIns="367246" tIns="183623" rIns="367246" bIns="183623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D203-04F5-42F4-A9B8-C0727BCE8CFA}" type="datetimeFigureOut">
              <a:rPr lang="pt-BR" smtClean="0"/>
              <a:pPr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611077" y="33370841"/>
            <a:ext cx="7980998" cy="1916906"/>
          </a:xfrm>
          <a:prstGeom prst="rect">
            <a:avLst/>
          </a:prstGeom>
        </p:spPr>
        <p:txBody>
          <a:bodyPr vert="horz" lIns="367246" tIns="183623" rIns="367246" bIns="183623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062259" y="33370841"/>
            <a:ext cx="5880735" cy="1916906"/>
          </a:xfrm>
          <a:prstGeom prst="rect">
            <a:avLst/>
          </a:prstGeom>
        </p:spPr>
        <p:txBody>
          <a:bodyPr vert="horz" lIns="367246" tIns="183623" rIns="367246" bIns="183623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7FAF-D344-4AD7-983E-6F4A6F14E8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1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72459" rtl="0" eaLnBrk="1" latinLnBrk="0" hangingPunct="1">
        <a:spcBef>
          <a:spcPct val="0"/>
        </a:spcBef>
        <a:buNone/>
        <a:defRPr sz="1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7173" indent="-1377173" algn="l" defTabSz="36724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83873" indent="-1147644" algn="l" defTabSz="3672459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90574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803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63033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099262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1935492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771721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607951" indent="-918115" algn="l" defTabSz="3672459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36230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72459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508689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44918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81148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17377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3607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89836" algn="l" defTabSz="3672459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1153945" y="9433298"/>
            <a:ext cx="2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39900" y="10253293"/>
            <a:ext cx="11609034" cy="90948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2700" dirty="0"/>
              <a:t>Inserir o texto da introdução do trabalho. </a:t>
            </a:r>
          </a:p>
          <a:p>
            <a:pPr algn="just"/>
            <a:r>
              <a:rPr lang="pt-BR" sz="2700" dirty="0"/>
              <a:t>1 ou 2 parágrafos teóricos.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25970" y="9607074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3700" dirty="0"/>
              <a:t>1 INTRODUÇÃO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3491176" y="10276805"/>
            <a:ext cx="11155236" cy="90948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2700" dirty="0"/>
              <a:t>Nesta seção, descrever os resultados  obtidos/descritos (utilizar gráficos, tabelas).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3491176" y="32142644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3700" b="1" dirty="0"/>
              <a:t>AGRADECIMENTOS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3512859" y="27147266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ctr"/>
            <a:r>
              <a:rPr lang="pt-BR" sz="3700" dirty="0"/>
              <a:t>REFERÊNCIAS</a:t>
            </a:r>
            <a:r>
              <a:rPr lang="pt-BR" sz="3700" b="1" dirty="0"/>
              <a:t>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3523966" y="19009171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3700" dirty="0"/>
              <a:t>5 CONSIDERAÇÕES FINAIS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3537679" y="9577314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3700" dirty="0"/>
              <a:t>4 RESULTADOS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039900" y="16740854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3700" dirty="0"/>
              <a:t>2 OBJETIVOS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94575" y="25583419"/>
            <a:ext cx="9086720" cy="64787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3700" dirty="0"/>
              <a:t>3 MÉTODO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20299" y="6415261"/>
            <a:ext cx="22787651" cy="1001813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ctr"/>
            <a:r>
              <a:rPr lang="pt-BR" sz="6000" dirty="0"/>
              <a:t>TÍTULO DO TRABALHO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92337" y="7937186"/>
            <a:ext cx="2281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OKAMOTO, H.; BALDAN, V. J. S. (inserir o nome de todos os autores e e-mail somente do primeiro autor, em ordem alfabética) </a:t>
            </a:r>
          </a:p>
          <a:p>
            <a:pPr algn="ctr"/>
            <a:r>
              <a:rPr lang="pt-BR" sz="3200" dirty="0"/>
              <a:t>helio.okamoto@einsteinlimeira.com.br</a:t>
            </a:r>
            <a:endParaRPr lang="en-US" sz="32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D9DF2E1-8642-44AE-94F9-6FD2BE2067D8}"/>
              </a:ext>
            </a:extLst>
          </p:cNvPr>
          <p:cNvSpPr txBox="1"/>
          <p:nvPr/>
        </p:nvSpPr>
        <p:spPr>
          <a:xfrm>
            <a:off x="997732" y="17486223"/>
            <a:ext cx="11507819" cy="493981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2700" dirty="0"/>
              <a:t>Inserir os objetivos do trabalho (1 parágrafo).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3089B56-FC62-4299-8528-C567E6D38C30}"/>
              </a:ext>
            </a:extLst>
          </p:cNvPr>
          <p:cNvSpPr txBox="1"/>
          <p:nvPr/>
        </p:nvSpPr>
        <p:spPr>
          <a:xfrm>
            <a:off x="13519140" y="19657041"/>
            <a:ext cx="11127272" cy="90948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2700" dirty="0"/>
              <a:t>Descrever brevemente a conclusão do trabalho, citando o aprendizado e a importância do tema abordado na Engenharia Civil.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BBA96-9CE5-4CB3-9A40-6850BE5AB894}"/>
              </a:ext>
            </a:extLst>
          </p:cNvPr>
          <p:cNvSpPr txBox="1"/>
          <p:nvPr/>
        </p:nvSpPr>
        <p:spPr>
          <a:xfrm>
            <a:off x="13491176" y="27783504"/>
            <a:ext cx="11155236" cy="4141134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r>
              <a:rPr lang="pt-BR" sz="2400" dirty="0"/>
              <a:t>ASSOCIAÇÃO BRASILEIRA DE NORMAS TÉCNICAS (ABNT). </a:t>
            </a:r>
            <a:r>
              <a:rPr lang="pt-BR" sz="2400" i="1" dirty="0"/>
              <a:t>NBR 15575-1</a:t>
            </a:r>
            <a:r>
              <a:rPr lang="pt-BR" sz="2400" dirty="0"/>
              <a:t>: Edificações habitacionais – Desempenho. Parte 1: Requisitos gerais. Rio de Janeiro, 2013.</a:t>
            </a:r>
          </a:p>
          <a:p>
            <a:endParaRPr lang="pt-BR" sz="2400" dirty="0"/>
          </a:p>
          <a:p>
            <a:r>
              <a:rPr lang="pt-BR" sz="2400" dirty="0"/>
              <a:t>ASSOCIAÇÃO BRASILEIRA DE NORMAS TÉCNICAS (ABNT). </a:t>
            </a:r>
            <a:r>
              <a:rPr lang="pt-BR" sz="2400" i="1" dirty="0"/>
              <a:t>NBR 15575-4</a:t>
            </a:r>
            <a:r>
              <a:rPr lang="pt-BR" sz="2400" dirty="0"/>
              <a:t>: Edificações habitacionais – Desempenho. Parte 4: Requisitos para os sistemas de vedações verticais internas e externas – SVVIE. Rio de Janeiro, 2013.</a:t>
            </a:r>
          </a:p>
          <a:p>
            <a:endParaRPr lang="pt-BR" sz="2400" dirty="0"/>
          </a:p>
          <a:p>
            <a:r>
              <a:rPr lang="pt-BR" sz="2400" dirty="0"/>
              <a:t>RORIZ, M.; CAVALCANTI, F. S. Sistemas construtivos de baixa resistência térmica podem proporcionar mais conforto. </a:t>
            </a:r>
            <a:r>
              <a:rPr lang="pt-BR" sz="2400" i="1" dirty="0"/>
              <a:t>In</a:t>
            </a:r>
            <a:r>
              <a:rPr lang="pt-BR" sz="2400" dirty="0"/>
              <a:t>: X ENCAC e VI </a:t>
            </a:r>
            <a:r>
              <a:rPr lang="pt-BR" sz="2400" dirty="0" err="1"/>
              <a:t>Elacac</a:t>
            </a:r>
            <a:r>
              <a:rPr lang="pt-BR" sz="2400" dirty="0"/>
              <a:t>- ENCONTROS NACIONAL, 10.; ENCONTRO LATINO AMERICANO DE CONFORTO NO AMBIENTE CONSTRUÍDO, 6.., 2009, Natal. Anais [...]. Natal: ENCAC, ELACAC, 2009.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4D7869C-F1B0-4286-ADF4-F3EE197023BE}"/>
              </a:ext>
            </a:extLst>
          </p:cNvPr>
          <p:cNvSpPr txBox="1"/>
          <p:nvPr/>
        </p:nvSpPr>
        <p:spPr>
          <a:xfrm>
            <a:off x="13512858" y="32154406"/>
            <a:ext cx="11328204" cy="90948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2700" dirty="0"/>
              <a:t>Se considerarem </a:t>
            </a:r>
            <a:r>
              <a:rPr lang="pt-BR" sz="2700" dirty="0" err="1"/>
              <a:t>pertinen</a:t>
            </a:r>
            <a:endParaRPr lang="pt-BR" sz="2700" dirty="0"/>
          </a:p>
          <a:p>
            <a:pPr algn="just"/>
            <a:r>
              <a:rPr lang="pt-BR" sz="2700" dirty="0"/>
              <a:t>te, fazer um agradecimento de forma breve (Einstein, professores, etc.).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BB21F1A-9608-41F1-BC2D-4558ECFD9D0B}"/>
              </a:ext>
            </a:extLst>
          </p:cNvPr>
          <p:cNvSpPr txBox="1"/>
          <p:nvPr/>
        </p:nvSpPr>
        <p:spPr>
          <a:xfrm>
            <a:off x="997733" y="26366258"/>
            <a:ext cx="11507818" cy="955646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3000" b="1" dirty="0"/>
              <a:t>3.1 Comunidade e participantes</a:t>
            </a:r>
          </a:p>
          <a:p>
            <a:pPr algn="just"/>
            <a:r>
              <a:rPr lang="pt-BR" sz="2700" dirty="0"/>
              <a:t>Nesta seção, descrever o objeto de estudo (utilizar figuras).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70C745-9528-4B3D-B2E8-D2515F52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3" r="8724"/>
          <a:stretch/>
        </p:blipFill>
        <p:spPr>
          <a:xfrm>
            <a:off x="7632280" y="28690182"/>
            <a:ext cx="4533480" cy="34572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4C1B60B-32C2-40E2-B140-7A129C37EC88}"/>
              </a:ext>
            </a:extLst>
          </p:cNvPr>
          <p:cNvSpPr/>
          <p:nvPr/>
        </p:nvSpPr>
        <p:spPr>
          <a:xfrm>
            <a:off x="1153945" y="28154015"/>
            <a:ext cx="11379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Figura 1 – a) Habitação avaliada b) corte esquemático da vedação vertical externa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0F32D9B-C242-4466-A74B-D070F08E7808}"/>
              </a:ext>
            </a:extLst>
          </p:cNvPr>
          <p:cNvSpPr/>
          <p:nvPr/>
        </p:nvSpPr>
        <p:spPr>
          <a:xfrm>
            <a:off x="5030953" y="32154406"/>
            <a:ext cx="37368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Fonte: Os autores (2018).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550F24F-30FF-481D-8B98-44056B8AB63D}"/>
              </a:ext>
            </a:extLst>
          </p:cNvPr>
          <p:cNvSpPr txBox="1"/>
          <p:nvPr/>
        </p:nvSpPr>
        <p:spPr>
          <a:xfrm>
            <a:off x="1025970" y="32744348"/>
            <a:ext cx="11507818" cy="1371145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just"/>
            <a:r>
              <a:rPr lang="pt-BR" sz="3000" b="1" dirty="0"/>
              <a:t>3.2 Métodos e Materiais</a:t>
            </a:r>
          </a:p>
          <a:p>
            <a:pPr algn="just"/>
            <a:r>
              <a:rPr lang="pt-BR" sz="2700" dirty="0"/>
              <a:t>Nesta seção, descrever os métodos pertinentes ao tema do trabalho e procedimentos adotados.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8E1801A-CF17-4A06-8694-353507F9D2A2}"/>
              </a:ext>
            </a:extLst>
          </p:cNvPr>
          <p:cNvSpPr/>
          <p:nvPr/>
        </p:nvSpPr>
        <p:spPr>
          <a:xfrm>
            <a:off x="13491176" y="14582946"/>
            <a:ext cx="11367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Gráfico 15 –Temperatura externa do ar e Temperatura interna do ar dos dormitórios 1 e 3, no período de 23 a 25 maio de 2017.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3CA8A4-EE93-4E58-9F81-9C0BB7EBBB33}"/>
              </a:ext>
            </a:extLst>
          </p:cNvPr>
          <p:cNvSpPr/>
          <p:nvPr/>
        </p:nvSpPr>
        <p:spPr>
          <a:xfrm>
            <a:off x="17437028" y="18184747"/>
            <a:ext cx="37368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Fonte: os autores, 2024.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E82C8FE-A72C-41E4-BFA4-24222348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303" y="15534726"/>
            <a:ext cx="5755123" cy="2621507"/>
          </a:xfrm>
          <a:prstGeom prst="rect">
            <a:avLst/>
          </a:prstGeom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96D4C66-7272-4EC8-BB52-2038B0434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5469" y="15524917"/>
            <a:ext cx="5535593" cy="262150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A022490-1439-42A6-B41F-954049D22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319" y="28763318"/>
            <a:ext cx="5980694" cy="335918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E00862D9-30C5-4ADB-9B56-CECE426C792B}"/>
              </a:ext>
            </a:extLst>
          </p:cNvPr>
          <p:cNvSpPr txBox="1"/>
          <p:nvPr/>
        </p:nvSpPr>
        <p:spPr>
          <a:xfrm>
            <a:off x="13078308" y="2544247"/>
            <a:ext cx="10829642" cy="3002360"/>
          </a:xfrm>
          <a:prstGeom prst="rect">
            <a:avLst/>
          </a:prstGeom>
          <a:noFill/>
        </p:spPr>
        <p:txBody>
          <a:bodyPr wrap="square" lIns="77724" tIns="38862" rIns="77724" bIns="38862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4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CONGRESSO DE ENSINO, PESQUISA, EXTENSÃO E CULTURA EINSTEIN LIMEIRA </a:t>
            </a:r>
            <a:r>
              <a:rPr lang="pt-BR" sz="4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2024</a:t>
            </a:r>
          </a:p>
          <a:p>
            <a:pPr algn="ctr">
              <a:spcAft>
                <a:spcPts val="600"/>
              </a:spcAft>
            </a:pP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CEPEC EINSTEIN LIMEIRA 2024</a:t>
            </a:r>
          </a:p>
          <a:p>
            <a:pPr algn="ctr"/>
            <a:endParaRPr lang="pt-PT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1073FA26-186A-46FD-B754-A5AAB8DAC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428" y="2601773"/>
            <a:ext cx="1077441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49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366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Fátima Xavier</dc:creator>
  <cp:lastModifiedBy>Fátima Xavier</cp:lastModifiedBy>
  <cp:revision>77</cp:revision>
  <dcterms:created xsi:type="dcterms:W3CDTF">2014-01-22T22:05:12Z</dcterms:created>
  <dcterms:modified xsi:type="dcterms:W3CDTF">2024-04-22T14:24:18Z</dcterms:modified>
</cp:coreProperties>
</file>